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2_1#3d2dda50a?vop=1&amp;pid=bcffacd5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本题考查印欧人迁徙的影响。选择B：根据材料及所学可知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，印欧人迁徙后奴隶制国家由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点到面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，在世界上占统治地位，说明迁徙推动了奴隶制社会的扩展。波斯帝国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、亚历山大帝国的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建立促进了跨区域文明交流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，客观上推动了技术、文字、宗教的传播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，符合促进人类社会进步的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。排除A：游牧文明影响扩大需体现印欧人迁徙后游牧生产方式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、文明类型对其他地区的渗</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，材料中波斯帝国、亚历山大帝国均以农耕文明为基础，且迁徙过程中部分印欧人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（如南亚的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雅利安人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）已转向农耕。排除C：“统一了欧亚非主要文明”说法绝对，且与史实不符。排除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材料仅提及奴隶制国家的扩张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，未涉及封建制度萌芽。</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3_1#825119844?pid=bcffacd5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[山东菏泽2025高二期中]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天主教本是欧洲的文化元素，近代传入拉美地区后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，中美洲和安第斯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山区印第安人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，通过选择天主教中那些符合他们个人及社团宗教和世俗需要的要素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，把这门宗教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真正变成他们自己的宗教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4_1#825119844.bracket?pid=bcffacd59&amp;color=0,0,0&amp;vpa=5&amp;vtp=1"/>
          <p:cNvSpPr/>
          <p:nvPr/>
        </p:nvSpPr>
        <p:spPr>
          <a:xfrm>
            <a:off x="4986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13_2#825119844.choices?pid=bcffacd5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.欧洲文化具有开放性与包容性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.世俗社团成为抵抗侵略的主力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C.文明碰撞推动了区域文化融合</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.文化交流重塑拉美的社会结构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5_1#825119844?vop=1&amp;pid=bcffacd5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本题考查文化交流与区域文化融合。选择C：天主教作为欧洲文化元素传入拉美地区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第安人对其进行选择性融合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，让其符合自身宗教和世俗需要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，这表明不同文明间的碰撞推动区域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。排除A：材料强调印第安人主动改造外来文化，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未体现欧洲文化本身的开放包容性。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B：材料仅提到印第安人主动改造外来文化，使其符合自身需要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，未涉及世俗社团在抵抗侵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略中的作用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。排除D：题干仅讨论宗教文化的融合，未涉及拉美社会结构的整体重塑。</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6_1#21ac08747?pid=bcffacd5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[山西太原2024高二期中]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1798年，拿破仑在军事征服埃及期间，创建了埃及科学院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，来自法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国的科学家和学者进行了诸多的研究工作并取得了巨大的成就。拿破仑还按照资产阶级的方式组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建行政机构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，成为当地历史上首次代议民主制的尝试。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这些措施(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7_1#21ac08747.bracket?pid=bcffacd59&amp;color=0,0,0&amp;vpa=6&amp;vtp=1"/>
          <p:cNvSpPr/>
          <p:nvPr/>
        </p:nvSpPr>
        <p:spPr>
          <a:xfrm>
            <a:off x="803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16_2#21ac08747.choices?pid=bcffacd5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.意在改变埃及的落后状况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.有利于埃及的社会转型</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C.中断了埃及文化独立发展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.推动了埃及的民族解放</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8_1#21ac08747?vop=1&amp;pid=bcffacd5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本题考查拿破仑战争。选择B：据材料信息并结合所学可知,拿破仑创建埃及科学院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科学和文化的发展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,在一定程度上引入了现代化的国家管理理念等，这有利于埃及的社会转型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A：拿破仑的这些措施目的在于维护法国在埃及的殖民利益,缓和法国与埃及殖民地的矛盾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C：“中断了埃及文化独立发展”过分夸大了这些措施的作用。排除D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：埃及的民族解放运动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兴起于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19世纪末至20世纪初,与材料时间不符。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9_1#2e4eab0b2?pid=bcffacd5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[河南郑州2025高二期末]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清朝中期，中国瓷器等工艺品用它的华丽征服了法国人的眼球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，让柔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和繁密的曲线与粉青粉蓝的基调风靡欧洲上流社会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。同时，中国生产的棉织物、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丝织物物美价廉，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成为欧洲贵妇们争宠斗艳的工具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中国风尚热潮风靡欧洲贵族圈的主要原因是(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0_1#2e4eab0b2.bracket?pid=bcffacd59&amp;color=0,0,0&amp;vpa=7&amp;vtp=1"/>
          <p:cNvSpPr/>
          <p:nvPr/>
        </p:nvSpPr>
        <p:spPr>
          <a:xfrm>
            <a:off x="1082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19_2#2e4eab0b2.choices?pid=bcffacd5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.清朝积极推动与欧洲的交往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.思想解放推动了贵族审美转变</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C.国际贸易促进中欧文化交流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.工业革命助长奢靡的消费观念</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1_1#2e4eab0b2?vop=1&amp;pid=bcffacd5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本题考查国际贸易对文化交流的促进。选择C：国际贸易促进中欧文化交流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，材料中中国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瓷器等工艺品以其华丽征服法国人的眼球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，棉织物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、丝织物物美价廉成为欧洲贵妇争宠斗艳的工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，这基于18世纪海上贸易，如广州一口通商，使中国商品流入欧洲，引发文化热潮。排除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清朝中期实行闭关自守政策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，限制对外交往，仅允许广州贸易，未积极推动与欧洲的往来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：贵族审美转向中国风主要由贸易驱动，非思想因素主导。排除D：“奢靡”与材料中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“物美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价廉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2_1#875f0b45b?pid=bcffacd5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[重庆八中2025模拟]</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南北战争不仅是美国历史的转折点，也是全球历史的重要事件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。对此有人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评价道</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：社会的分裂与矛盾如果不及时解决，可能会导致无法挽回的后果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；战争虽然可以带来短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期的胜利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，但长远的和平与繁荣，必须建立在平等与尊重的基础上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，最终都需要通过对话与理解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来解决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3_1#875f0b45b.bracket?pid=bcffacd59&amp;color=0,0,0&amp;vpa=8&amp;vtp=1"/>
          <p:cNvSpPr/>
          <p:nvPr/>
        </p:nvSpPr>
        <p:spPr>
          <a:xfrm>
            <a:off x="2954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22_2#875f0b45b.choices?pid=bcffacd59&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.战争推动人类社会的长久发展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.和平与发展已成为人们的共识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C.战争推动全球治理方式的转变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.和平与发展是对话沟通的前提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4_1#875f0b45b?vop=1&amp;pid=bcffacd5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本题考查对战争作用的认识。选择C：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材料强调南北战争后长远和平与繁荣需建立在平等、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尊重基础上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，通过对话、理解来解决问题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，这反映出战争推动全球治理方式从依靠战争走向注重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对话协商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。排除A：“战争推动人类社会的长久发展”不符合逻辑与史实</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，战争不利于人类社会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。排除B：和平与发展在当时未成为国际共识。排除D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：材料强调对话与理解是实现和平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发展的途径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，而非将其作为前提条件。</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25_1#b52ae9656?pid=bcffacd59&amp;color=0,0,0&amp;vtp=1&amp;bt=1&amp;bbb=1&amp;hb=1"/>
          <p:cNvSpPr/>
          <p:nvPr/>
        </p:nvSpPr>
        <p:spPr>
          <a:xfrm>
            <a:off x="722376" y="972000"/>
            <a:ext cx="10753344" cy="22147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[浙江温州十校联合体2025高二期中]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在有关茶叶起源的众多传说中，“达摩眼皮变茶树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事广为流传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。然而，中国相关典籍中并没有这一传说的记载。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18世纪这个故事在西方也基本保持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初始面貌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。19世纪英国在印度等殖民地发展茶叶产业并取得成功后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，以英国为首的西方国家学者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通过多种手法改写这个故事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，将其塑造成印度是茶树原产地的依据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。以下最能解释上述现象的本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质原因的是(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6_1#b52ae9656.bracket?pid=bcffacd59&amp;color=0,0,0&amp;vpa=9&amp;vtp=1"/>
          <p:cNvSpPr/>
          <p:nvPr/>
        </p:nvSpPr>
        <p:spPr>
          <a:xfrm>
            <a:off x="2192401" y="27817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25_2#b52ae9656.choices?pid=bcffacd59&amp;color=0,0,0&amp;vtp=1&amp;bbb=1"/>
          <p:cNvSpPr/>
          <p:nvPr/>
        </p:nvSpPr>
        <p:spPr>
          <a:xfrm>
            <a:off x="722376" y="32484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.殖民统治时期知识生产的意识形态功能</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.近代史学研究注重多源考据的方法论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C.宗教传播过程中文化符号的自然流变</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.东方主义视角下的异域文明想象产物</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bcffacd59.fixed?pid=43fe6c91d&amp;color=100,146,38&amp;vtp=1"/>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2</a:t>
            </a:r>
            <a:endParaRPr lang="en-US" altLang="zh-CN" sz="7200" dirty="0"/>
          </a:p>
        </p:txBody>
      </p:sp>
      <p:sp>
        <p:nvSpPr>
          <p:cNvPr id="3" name="C_3#bcffacd59.fixed?pid=43fe6c91d&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专题2</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文化交流的多种方式：迁徙、贸易和战争</a:t>
            </a:r>
            <a:endParaRPr lang="en-US" altLang="zh-CN" sz="4400" dirty="0"/>
          </a:p>
        </p:txBody>
      </p:sp>
      <p:pic>
        <p:nvPicPr>
          <p:cNvPr id="4" name="C_3#bcffacd59.fixed?pid=43fe6c91d&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bcffacd59.fixed?pid=43fe6c91d&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27_1#b52ae9656?vop=1&amp;pid=bcffacd59&amp;color=0,0,0&amp;vtp=1&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本题考查殖民时期知识生产的意识形态功能。选择A：材料指出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19世纪英国在印度等殖民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地发展茶叶产业并取得成功后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，西方学者刻意改写“达摩眼皮变茶树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”的传说以塑造印度为茶树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原产地的依据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，这一现象本质是殖民者为经济利益服务，利用学术话语权重构知识体系</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知识生产”为殖民统治提供合法性，符合殖民统治时期知识生产的意识形态功能。排除B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代史学的多源考据方法论强调严谨考据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，材料中的西方学者是在篡改传说而非考据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，违背史学研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究的原则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。排除C：材料中的故事改写并非宗教传播过程中的自然流变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，而是受英国殖民利益驱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。排除D：东方主义强调西方对东方的刻板想象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，但材料反映的是殖民者为经济利益主动重构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，而非单纯对异域文明的想象。</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28_1#eb22a761b?htil=1&amp;pid=bcffacd59&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4436603" y="2056326"/>
            <a:ext cx="2450592"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28_2#eb22a761b?htil=1&amp;pid=bcffacd59&amp;color=0,0,0&amp;vtp=1&amp;bt=1&amp;bbb=1&amp;hb=1"/>
          <p:cNvSpPr/>
          <p:nvPr/>
        </p:nvSpPr>
        <p:spPr>
          <a:xfrm>
            <a:off x="722376" y="972000"/>
            <a:ext cx="8165592"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[山东部分学校2025高二月考</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下图展现的是第一次世界大战中身着传统服饰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、佩戴英式军徽为</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英国作战的印度骑兵。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这一画面折射出(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29_1#eb22a761b.bracket?pid=bcffacd59&amp;color=0,0,0&amp;vpa=10&amp;vtp=1"/>
          <p:cNvSpPr/>
          <p:nvPr/>
        </p:nvSpPr>
        <p:spPr>
          <a:xfrm>
            <a:off x="5234686" y="142602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28_3#eb22a761b.choices?htil=1&amp;pid=bcffacd59&amp;color=0,0,0&amp;vtp=1&amp;bbb=1"/>
          <p:cNvSpPr/>
          <p:nvPr/>
        </p:nvSpPr>
        <p:spPr>
          <a:xfrm>
            <a:off x="722376" y="4572450"/>
            <a:ext cx="8165592" cy="843153"/>
          </a:xfrm>
          <a:prstGeom prst="rect">
            <a:avLst/>
          </a:prstGeom>
          <a:noFill/>
        </p:spPr>
        <p:txBody>
          <a:bodyPr wrap="none" lIns="0" tIns="0" rIns="0" bIns="0" rtlCol="0" anchor="t"/>
          <a:lstStyle/>
          <a:p>
            <a:pPr latinLnBrk="1">
              <a:lnSpc>
                <a:spcPts val="3600"/>
              </a:lnSpc>
              <a:tabLst>
                <a:tab pos="41903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.殖民地群体对宗主国忠诚</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.印度军队主导一战的走向</a:t>
            </a:r>
            <a:endParaRPr lang="en-US" altLang="zh-CN" sz="2000" dirty="0"/>
          </a:p>
          <a:p>
            <a:pPr latinLnBrk="1">
              <a:lnSpc>
                <a:spcPts val="3400"/>
              </a:lnSpc>
              <a:tabLst>
                <a:tab pos="419036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C.战争消弭印英文化的差异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.战争对文化的冲突与重塑</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0_1#eb22a761b?vop=1&amp;pid=bcffacd59&amp;color=0,0,0&amp;mp=1&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本题考查战争对文化的重塑作用。选择D：印度骑兵身着传统服饰体现印度本土文化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戴英式军徽体现英国殖民文化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，在战争场景下，二者同时出现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，反映了战争背景下不同文化的碰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，也意味着殖民文化对印度本土文化有一定冲击和重塑作用。排除A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：印度骑兵身着传统服饰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却佩戴英式军徽为英国作战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，这是在英国殖民统治下印度被迫参与战争的结果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，不能体现真正的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忠诚”。排除B：一战的走向是由众多因素和主要参战国的力量决定的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，印度军队在一战中并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非主导力量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。排除C：战争虽然使印英文化有碰撞，但文化差异不可能被消除，“消弭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于绝对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1_1#84d411a8f?pid=bcffacd5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[贵州部分学校2025高二月考]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一战后整个欧洲都笼罩在悲凉中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，诸多学者对自身文明的前途</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怀抱忧患意识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，甚至兴起了一股“东方文化救世论”思潮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，以研究传播中国文化为宗旨的学术组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织机构也大量涌现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2_1#84d411a8f.bracket?pid=bcffacd59&amp;color=0,0,0&amp;vpa=11&amp;vtp=1"/>
          <p:cNvSpPr/>
          <p:nvPr/>
        </p:nvSpPr>
        <p:spPr>
          <a:xfrm>
            <a:off x="395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31_2#84d411a8f.choices?pid=bcffacd5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.战争是推动文化发展的主要手段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.中西方文明有高度一致性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C.欧洲学者对自身文化持否定态度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.战后西方对文明进行反省</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3_1#84d411a8f?vop=1&amp;pid=bcffacd5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本题考查一战对西方文明的影响。选择D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：一战后欧洲学者因对自身文明前途的忧患意识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而兴起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“东方文化救世论”，大量相关学术机构涌现，表明一战后西方对文明进行反省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，思考新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出路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。排除A：战争对文化的破坏远大于推动作用，“主要手段”的表述严重错误。排除B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方文明存在根本差异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，而非“高度”一致。排除C：欧洲学者对自身文化持忧患态度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，但未完全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否定自身文化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，而是通过研究东方文化探索补充与革新路径。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34_1#da7f71e8c?pid=bcffacd5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[安徽县中联盟2025高二联考]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2013年德国启动工业4.0计划后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，机械制造企业专业技术岗位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缺口巨大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，德国为此定向招募波兰、捷克等国的自动化控制工程师</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。这些工程师带来的模块化编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程理念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，促成2018年德国工业机器人密度达到每万名工人338台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，成为当时欧洲自动化程度最高</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。由此可见，德国工业4.0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计划的阶段性成果主要得益于(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35_1#da7f71e8c.bracket?pid=bcffacd59&amp;color=0,0,0&amp;vpa=12&amp;vtp=1"/>
          <p:cNvSpPr/>
          <p:nvPr/>
        </p:nvSpPr>
        <p:spPr>
          <a:xfrm>
            <a:off x="7886764"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34_2#da7f71e8c.choices?pid=bcffacd59&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.劳动力增量逐渐扩大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.美苏冷战对抗态势的结束</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C.知识精英的跨国流动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.国家干预政策居主导地位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6_1#da7f71e8c?vop=1&amp;pid=bcffacd5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本题考查知识精英的跨国流动。选择C：材料提及德国定向招募波兰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、捷克等国的自动化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控制工程师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，这些知识精英跨国流动带来的模块化编程理念直接促成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2018年德国工业机器人密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度的提升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，体现了技术转移的核心贡献。排除A：劳动力增量逐渐扩大强调数量增长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，与材料聚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焦工程师的专业知识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（劳动力的高素质）不符。排除B：美苏冷战已于1991年结束。排除D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70年代起西方国家逐渐减少国家对经济的干预，“主导”说法有误。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24ac2629d?pid=bcffacd5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隋唐王朝征伐高丽时主要以幽州为基地提供补给和给军队提供休整地；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幽州也在中原王朝抗拒北方突厥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、契丹等少数民族袭扰时发挥了桥头堡的作用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。遍地战火在锻造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燕地人民性格的同时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，也激发起全民的文学创造力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。唐代边塞诗风的兴起就是建立在幽州社会习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武风尚基础上的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24ac2629d.bracket?pid=bcffacd59&amp;color=0,0,0&amp;vpa=1&amp;vtp=1"/>
          <p:cNvSpPr/>
          <p:nvPr/>
        </p:nvSpPr>
        <p:spPr>
          <a:xfrm>
            <a:off x="3716401" y="23245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1_2#24ac2629d.choices?pid=bcffacd59&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.游牧民族与汉族间的矛盾加剧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.农耕模式比游牧经济更具生命力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C.战争促进了文明的交流与重构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.战争摧毁了农耕地区的社会风尚</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_1#24ac2629d?vop=1&amp;pid=bcffacd59&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本题考查战争对文明的影响。选择C：根据材料可知，由于战争的影响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，幽州地区的民风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以及文风都逐渐带有浓厚的尚武风气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，这说明战争促进了文明的交流和重构。排除A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：游牧民族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和汉族之间的矛盾影响了幽州的文风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，但并不能说明当时民族矛盾在加剧。排除B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游牧经济和农耕经济进行对比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，无法得出农耕模式比游牧经济更具生命力。排除D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：战争没有摧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毁农耕地区社会风尚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，D项说法不符合史实。</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3462cb3c2?pid=bcffacd59&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[内蒙古巴彦淖尔2025高二期末]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民国时期大量沿海民众迫于生计“下南洋”。1922—1939</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移居东南亚的华人就超过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500万。他们将闽南、潮汕等地的方言、妈祖信仰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、传统节庆习俗带到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，并与当地文化融合。形成了娘惹菜、娘惹服饰等独特文化。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这一历史现象反映出(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3462cb3c2.bracket?pid=bcffacd59&amp;color=0,0,0&amp;vpa=2&amp;vtp=1"/>
          <p:cNvSpPr/>
          <p:nvPr/>
        </p:nvSpPr>
        <p:spPr>
          <a:xfrm>
            <a:off x="1082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4_2#3462cb3c2.choices?pid=bcffacd59&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.殖民扩张加剧人口流动</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.区域经济差异逐渐缩小</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C.人口迁移推动文化传播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.传统文化遭遇现代挑战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3462cb3c2?vop=1&amp;pid=bcffacd59&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本题考查人口迁移对文化传播与融合的作用。选择C：民国时期大量沿海民众“下南洋</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们将方言</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、信仰、节庆习俗带到东南亚，与当地文化融合形成独特文化</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，可见人口迁移推动了文化</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的传播扩散</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，促使文化交流融合。排除A</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：材料聚焦民国时期在经济压力驱动下的人口迁移</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如“迫于生计”），未提及殖民因素。排除B：材料揭示人口迁移缘于沿海生计困难</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，暗示区域</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经济发展差异</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，但迁移本身并不一定会缩小差异，反而可能会强化区域分化。排除D</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：传统文化在</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迁移中被传播并融合创新</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（如娘惹文化），材料未提及遭遇现代挑战，而是展现文化适应性演变。</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6703c2c74?pid=bcffacd5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[陕西宝鸡中学2024高二期中]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据考证，进入公元1世纪以后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，印度商人进一步向马来半岛及其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以东扩展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，东南亚许多地方的民众开始信仰佛教和印度教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，印度商人在印度尼西亚范围内带来了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婆罗门教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，其中以印度教的湿婆教派为最主要，在东加里曼丹出现了湿婆教的古代王国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8_1#6703c2c74.bracket?pid=bcffacd59&amp;color=0,0,0&amp;vpa=3&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7_2#6703c2c74.choices?pid=bcffacd59&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.印度商人是文化外传的主导者</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.传播宗教是对外贸易的主要动力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C.民族迁徙促进了区域文明演进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.经济交往推动了宗教文化的传播</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9_1#6703c2c74?vop=1&amp;pid=bcffacd59&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本题考查印度文化的传播。选择D：进入公元1世纪以后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,印度商人进一步向马来半岛及其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以东扩展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,结果使得东南亚许多地方的民众开始信仰佛教和印度教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,印度商人在印度尼西亚范围内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带来了婆罗门教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,甚至在东加里曼丹出现了湿婆教的古代王国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,这说明经济交往推动了宗教文化的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。排除A：题干只提到了印度商人在文化外传中的作用,并未与其他群体或者手段相比较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不能得出印度商人是文化外传的主导者的结论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。排除B：赚取利润是对外贸易的主要动力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传播宗教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,B项说法不符合史实。排除C：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题干所述为印度商人的经济活动带动了宗教文化的传播,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而不是民族迁徙对区域文明的作用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,C项与题意不符。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_1#3d2dda50a?pid=bcffacd59&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[黑龙江鸡西实验中学2025高二月考]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印欧人的迁徙持续数百年甚至上千年，开始之时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只有零星散布的个别文明中心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。印欧人迁徙大体结束之时，奴隶制国家由点到面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，在世界上占了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统治地位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。一度横跨三洲的波斯帝国、亚历山大帝国，其主体民族都是印欧人的后裔。</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印欧人的迁徙(</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1_1#3d2dda50a.bracket?pid=bcffacd59&amp;color=0,0,0&amp;vpa=4&amp;vtp=1"/>
          <p:cNvSpPr/>
          <p:nvPr/>
        </p:nvSpPr>
        <p:spPr>
          <a:xfrm>
            <a:off x="2446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10_2#3d2dda50a.choices?pid=bcffacd59&amp;color=0,0,0&amp;vtp=1&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.扩大了游牧文明的影响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.一定程度上促进了人类社会的进步</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C.统一了欧亚非主要文明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.促成了奴隶社会向封建社会的转型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5159</Words>
  <Application>WPS 演示</Application>
  <PresentationFormat>宽屏</PresentationFormat>
  <Paragraphs>203</Paragraphs>
  <Slides>27</Slides>
  <Notes>27</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27</vt:i4>
      </vt:variant>
    </vt:vector>
  </HeadingPairs>
  <TitlesOfParts>
    <vt:vector size="44"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2025-10-16T07:42:00Z</dcterms:created>
  <dcterms:modified xsi:type="dcterms:W3CDTF">2025-10-17T06:42:26Z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1FA66DE922C64270A92EEDB530D5AF28_12</vt:lpwstr>
  </property>
  <property fmtid="{D5CDD505-2E9C-101B-9397-08002B2CF9AE}" pid="3" name="KSOProductBuildVer">
    <vt:lpwstr>2052-12.1.0.23125</vt:lpwstr>
  </property>
</Properties>
</file>